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Nuni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unito-regular.fntdata"/><Relationship Id="rId10" Type="http://schemas.openxmlformats.org/officeDocument/2006/relationships/slide" Target="slides/slide5.xml"/><Relationship Id="rId13" Type="http://schemas.openxmlformats.org/officeDocument/2006/relationships/font" Target="fonts/Nunito-italic.fntdata"/><Relationship Id="rId12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250d1da8f7_0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250d1da8f7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250d1da8f7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250d1da8f7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250d1da8f7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250d1da8f7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50d1da8f7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250d1da8f7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BigData2025-Rev/erichom-project1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319725" y="702500"/>
            <a:ext cx="8222100" cy="9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 Presentation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460950" y="1636109"/>
            <a:ext cx="8222100" cy="24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Eric Hom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https://github.com/BigData2025-Rev/erichom-project1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January 13th, 2025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P1- Motorcycle Shop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629175" y="1597875"/>
            <a:ext cx="48054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CLI application that models a m</a:t>
            </a:r>
            <a:r>
              <a:rPr lang="en" sz="1600"/>
              <a:t>otorcycle shop that sells various brands and types of motorcycles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Users are able to view products, order products, and view their own orders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Admins are able to add products, update product parameters, delete products, view all users, view all orders, delete users, and grant admin access to users</a:t>
            </a:r>
            <a:endParaRPr sz="1600"/>
          </a:p>
        </p:txBody>
      </p:sp>
      <p:pic>
        <p:nvPicPr>
          <p:cNvPr id="136" name="Google Shape;136;p14"/>
          <p:cNvPicPr preferRelativeResize="0"/>
          <p:nvPr/>
        </p:nvPicPr>
        <p:blipFill rotWithShape="1">
          <a:blip r:embed="rId3">
            <a:alphaModFix/>
          </a:blip>
          <a:srcRect b="0" l="27609" r="13646" t="0"/>
          <a:stretch/>
        </p:blipFill>
        <p:spPr>
          <a:xfrm>
            <a:off x="5521000" y="1454725"/>
            <a:ext cx="3311024" cy="317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</a:t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Python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mysql connector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tabulate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logging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MySQL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Git (github)</a:t>
            </a:r>
            <a:endParaRPr/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600" y="519941"/>
            <a:ext cx="1623800" cy="1781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0650" y="888725"/>
            <a:ext cx="2876549" cy="28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1021" y="3122221"/>
            <a:ext cx="1516000" cy="15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Relationship Diagram</a:t>
            </a:r>
            <a:endParaRPr/>
          </a:p>
        </p:txBody>
      </p:sp>
      <p:pic>
        <p:nvPicPr>
          <p:cNvPr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730650"/>
            <a:ext cx="8686800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722" y="1650325"/>
            <a:ext cx="4220575" cy="265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